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079976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19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190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767462"/>
            <a:ext cx="9179799" cy="3759917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5672376"/>
            <a:ext cx="8099822" cy="2607442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7631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9399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574987"/>
            <a:ext cx="2328699" cy="915230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574987"/>
            <a:ext cx="6851100" cy="91523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2791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444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2692444"/>
            <a:ext cx="9314796" cy="4492401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7227345"/>
            <a:ext cx="9314796" cy="2362447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>
                    <a:tint val="82000"/>
                  </a:schemeClr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82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82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7452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874937"/>
            <a:ext cx="4589899" cy="68523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874937"/>
            <a:ext cx="4589899" cy="68523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3484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74990"/>
            <a:ext cx="9314796" cy="20874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2647443"/>
            <a:ext cx="4568805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3944914"/>
            <a:ext cx="4568805" cy="58023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2647443"/>
            <a:ext cx="4591306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3944914"/>
            <a:ext cx="4591306" cy="58023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8329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1407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8544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554968"/>
            <a:ext cx="5467380" cy="7674832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6016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554968"/>
            <a:ext cx="5467380" cy="7674832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9305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574990"/>
            <a:ext cx="9314796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874937"/>
            <a:ext cx="9314796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1FA3B3-C8E5-40BB-94BD-E5F129C6AEE2}" type="datetimeFigureOut">
              <a:rPr lang="de-DE" smtClean="0"/>
              <a:t>13.08.2026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10009783"/>
            <a:ext cx="364492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95CEE9-F4BA-4721-8918-B4654BEA7AB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415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0B62F77-8E92-0A66-653C-A1264FD44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3B9D1153-57E5-D95D-D29F-319AC4132E20}"/>
              </a:ext>
            </a:extLst>
          </p:cNvPr>
          <p:cNvSpPr txBox="1"/>
          <p:nvPr/>
        </p:nvSpPr>
        <p:spPr>
          <a:xfrm>
            <a:off x="747626" y="3887933"/>
            <a:ext cx="50763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Dies ist eine transparente Fläche.</a:t>
            </a:r>
          </a:p>
          <a:p>
            <a:r>
              <a:rPr lang="de-DE" sz="2000" dirty="0"/>
              <a:t>1. Eigenes Foto einfügen und in den Hintergrund setzen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2. </a:t>
            </a:r>
            <a:r>
              <a:rPr lang="de-DE" sz="2000" dirty="0"/>
              <a:t>Im Anschluss als</a:t>
            </a:r>
          </a:p>
          <a:p>
            <a:r>
              <a:rPr lang="de-DE" sz="2000" dirty="0"/>
              <a:t>Bilddatei (.</a:t>
            </a:r>
            <a:r>
              <a:rPr lang="de-DE" sz="2000" dirty="0" err="1"/>
              <a:t>jpeg</a:t>
            </a:r>
            <a:r>
              <a:rPr lang="de-DE" sz="2000" dirty="0"/>
              <a:t>) speichern.</a:t>
            </a:r>
          </a:p>
        </p:txBody>
      </p:sp>
    </p:spTree>
    <p:extLst>
      <p:ext uri="{BB962C8B-B14F-4D97-AF65-F5344CB8AC3E}">
        <p14:creationId xmlns:p14="http://schemas.microsoft.com/office/powerpoint/2010/main" val="2652034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</Words>
  <Application>Microsoft Office PowerPoint</Application>
  <PresentationFormat>Benutzerdefiniert</PresentationFormat>
  <Paragraphs>3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Nik Fliegner, Bundesverband WindEnergie e.V.</dc:creator>
  <cp:lastModifiedBy>Nik Fliegner, Bundesverband WindEnergie e.V.</cp:lastModifiedBy>
  <cp:revision>7</cp:revision>
  <dcterms:created xsi:type="dcterms:W3CDTF">2026-04-22T12:16:36Z</dcterms:created>
  <dcterms:modified xsi:type="dcterms:W3CDTF">2026-08-13T10:14:45Z</dcterms:modified>
</cp:coreProperties>
</file>