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79976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190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767462"/>
            <a:ext cx="9179799" cy="3759917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5672376"/>
            <a:ext cx="8099822" cy="2607442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63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9399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574987"/>
            <a:ext cx="2328699" cy="915230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574987"/>
            <a:ext cx="6851100" cy="91523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2791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444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692444"/>
            <a:ext cx="9314796" cy="4492401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7227345"/>
            <a:ext cx="9314796" cy="2362447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>
                    <a:tint val="82000"/>
                  </a:schemeClr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82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82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7452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874937"/>
            <a:ext cx="4589899" cy="68523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874937"/>
            <a:ext cx="4589899" cy="68523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3484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74990"/>
            <a:ext cx="9314796" cy="20874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2647443"/>
            <a:ext cx="4568805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3944914"/>
            <a:ext cx="4568805" cy="58023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2647443"/>
            <a:ext cx="4591306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3944914"/>
            <a:ext cx="4591306" cy="58023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8329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140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8544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554968"/>
            <a:ext cx="5467380" cy="7674832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601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554968"/>
            <a:ext cx="5467380" cy="7674832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305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90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3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415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10FB12F-4131-5D5E-AA3E-91B67F4D8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799763" cy="1079976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349" y="0"/>
            <a:ext cx="10797063" cy="10799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39E83BE-35BB-52AF-5295-0BD575AD8703}"/>
              </a:ext>
            </a:extLst>
          </p:cNvPr>
          <p:cNvSpPr txBox="1"/>
          <p:nvPr/>
        </p:nvSpPr>
        <p:spPr>
          <a:xfrm>
            <a:off x="891974" y="1603717"/>
            <a:ext cx="5662961" cy="3016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800" i="1" dirty="0">
                <a:latin typeface="Calibri" panose="020F0502020204030204" pitchFamily="34" charset="0"/>
                <a:cs typeface="Calibri" panose="020F0502020204030204" pitchFamily="34" charset="0"/>
              </a:rPr>
              <a:t>Hier könnte Ihr Zitat stehen.</a:t>
            </a:r>
          </a:p>
          <a:p>
            <a:r>
              <a:rPr lang="de-DE" sz="3800" i="1" dirty="0">
                <a:latin typeface="Calibri" panose="020F0502020204030204" pitchFamily="34" charset="0"/>
                <a:cs typeface="Calibri" panose="020F0502020204030204" pitchFamily="34" charset="0"/>
              </a:rPr>
              <a:t>Schriftgröße 38, Schrift-</a:t>
            </a:r>
          </a:p>
          <a:p>
            <a:r>
              <a:rPr lang="de-DE" sz="3800" i="1" dirty="0" err="1">
                <a:latin typeface="Calibri" panose="020F0502020204030204" pitchFamily="34" charset="0"/>
                <a:cs typeface="Calibri" panose="020F0502020204030204" pitchFamily="34" charset="0"/>
              </a:rPr>
              <a:t>farbe</a:t>
            </a:r>
            <a:r>
              <a:rPr lang="de-DE" sz="3800" i="1" dirty="0">
                <a:latin typeface="Calibri" panose="020F0502020204030204" pitchFamily="34" charset="0"/>
                <a:cs typeface="Calibri" panose="020F0502020204030204" pitchFamily="34" charset="0"/>
              </a:rPr>
              <a:t>: #0F1941, Schriftart</a:t>
            </a:r>
          </a:p>
          <a:p>
            <a:r>
              <a:rPr lang="de-DE" sz="3800" i="1" dirty="0">
                <a:latin typeface="Calibri" panose="020F0502020204030204" pitchFamily="34" charset="0"/>
                <a:cs typeface="Calibri" panose="020F0502020204030204" pitchFamily="34" charset="0"/>
              </a:rPr>
              <a:t>Calibri. Im Anschluss als</a:t>
            </a:r>
          </a:p>
          <a:p>
            <a:r>
              <a:rPr lang="de-DE" sz="3800" i="1" dirty="0">
                <a:latin typeface="Calibri" panose="020F0502020204030204" pitchFamily="34" charset="0"/>
                <a:cs typeface="Calibri" panose="020F0502020204030204" pitchFamily="34" charset="0"/>
              </a:rPr>
              <a:t>Bilddatei (.</a:t>
            </a:r>
            <a:r>
              <a:rPr lang="de-DE" sz="3800" i="1" dirty="0" err="1">
                <a:latin typeface="Calibri" panose="020F0502020204030204" pitchFamily="34" charset="0"/>
                <a:cs typeface="Calibri" panose="020F0502020204030204" pitchFamily="34" charset="0"/>
              </a:rPr>
              <a:t>jpg</a:t>
            </a:r>
            <a:r>
              <a:rPr lang="de-DE" sz="3800" i="1" dirty="0">
                <a:latin typeface="Calibri" panose="020F0502020204030204" pitchFamily="34" charset="0"/>
                <a:cs typeface="Calibri" panose="020F0502020204030204" pitchFamily="34" charset="0"/>
              </a:rPr>
              <a:t>.) speichern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2D31DB8-A68F-DC52-10B0-DF48B4790979}"/>
              </a:ext>
            </a:extLst>
          </p:cNvPr>
          <p:cNvSpPr txBox="1"/>
          <p:nvPr/>
        </p:nvSpPr>
        <p:spPr>
          <a:xfrm>
            <a:off x="891974" y="5033891"/>
            <a:ext cx="33777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alibri" panose="020F0502020204030204" pitchFamily="34" charset="0"/>
                <a:cs typeface="Calibri" panose="020F0502020204030204" pitchFamily="34" charset="0"/>
              </a:rPr>
              <a:t>Vorname Nachname</a:t>
            </a:r>
          </a:p>
          <a:p>
            <a:r>
              <a:rPr lang="de-DE" sz="3000" dirty="0">
                <a:latin typeface="Calibri" panose="020F0502020204030204" pitchFamily="34" charset="0"/>
                <a:cs typeface="Calibri" panose="020F0502020204030204" pitchFamily="34" charset="0"/>
              </a:rPr>
              <a:t>Unternehmen</a:t>
            </a:r>
          </a:p>
        </p:txBody>
      </p:sp>
    </p:spTree>
    <p:extLst>
      <p:ext uri="{BB962C8B-B14F-4D97-AF65-F5344CB8AC3E}">
        <p14:creationId xmlns:p14="http://schemas.microsoft.com/office/powerpoint/2010/main" val="4024899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</Words>
  <Application>Microsoft Office PowerPoint</Application>
  <PresentationFormat>Benutzerdefiniert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Nik Fliegner, Bundesverband WindEnergie e.V.</dc:creator>
  <cp:lastModifiedBy>Nik Fliegner, Bundesverband WindEnergie e.V.</cp:lastModifiedBy>
  <cp:revision>3</cp:revision>
  <dcterms:created xsi:type="dcterms:W3CDTF">2026-04-22T12:16:36Z</dcterms:created>
  <dcterms:modified xsi:type="dcterms:W3CDTF">2026-08-13T08:25:17Z</dcterms:modified>
</cp:coreProperties>
</file>